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奥田幸祐" userId="e9b6edc5-22ca-48a1-95be-363bc77eb7d4" providerId="ADAL" clId="{404283D2-23F1-4875-AC33-A3683D1A7216}"/>
    <pc:docChg chg="custSel modSld">
      <pc:chgData name="奥田幸祐" userId="e9b6edc5-22ca-48a1-95be-363bc77eb7d4" providerId="ADAL" clId="{404283D2-23F1-4875-AC33-A3683D1A7216}" dt="2026-07-27T08:24:49.200" v="221" actId="20577"/>
      <pc:docMkLst>
        <pc:docMk/>
      </pc:docMkLst>
      <pc:sldChg chg="modSp mod">
        <pc:chgData name="奥田幸祐" userId="e9b6edc5-22ca-48a1-95be-363bc77eb7d4" providerId="ADAL" clId="{404283D2-23F1-4875-AC33-A3683D1A7216}" dt="2026-07-27T08:24:49.200" v="221" actId="20577"/>
        <pc:sldMkLst>
          <pc:docMk/>
          <pc:sldMk cId="2911923564" sldId="257"/>
        </pc:sldMkLst>
        <pc:spChg chg="mod">
          <ac:chgData name="奥田幸祐" userId="e9b6edc5-22ca-48a1-95be-363bc77eb7d4" providerId="ADAL" clId="{404283D2-23F1-4875-AC33-A3683D1A7216}" dt="2026-07-27T08:17:48.188" v="27" actId="20577"/>
          <ac:spMkLst>
            <pc:docMk/>
            <pc:sldMk cId="2911923564" sldId="257"/>
            <ac:spMk id="2" creationId="{2ED9F8E3-3990-F5E4-2D87-47BF0B4CB4E9}"/>
          </ac:spMkLst>
        </pc:spChg>
        <pc:spChg chg="mod">
          <ac:chgData name="奥田幸祐" userId="e9b6edc5-22ca-48a1-95be-363bc77eb7d4" providerId="ADAL" clId="{404283D2-23F1-4875-AC33-A3683D1A7216}" dt="2026-07-27T08:24:49.200" v="221" actId="20577"/>
          <ac:spMkLst>
            <pc:docMk/>
            <pc:sldMk cId="2911923564" sldId="257"/>
            <ac:spMk id="3" creationId="{4584001A-07B3-EEEA-4780-EA279E0FF3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7A66F9-99A5-3A9B-AA83-988E216EE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2987704-AA6C-F88A-3D1E-B473F9747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ACE420-0F95-5D4C-31CC-73DD7E569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82EAAF-7940-7F09-8E20-CB00F7543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FAFEBF-0293-2E57-0F3A-D0E8D386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19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7CC981-0303-C515-53E6-D513979C3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15AAC1F-1CC6-81D2-4206-FCEA397A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BDB9A0-A32B-F76F-852E-AEE47CA03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65CC5B-6DE5-5F96-CD5D-93CBADA0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A3F213-B76B-EAA7-66F2-D6124D29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96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1E670D6-5AC7-E0F4-22EC-4F2AA80F5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25358C-2E65-E241-85D1-59E6606FF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AF71A9-38A3-8B53-4F2A-31A835BB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28A7AA-921F-CF82-7F50-2F80278C0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1BFA6A-B2A4-B8C2-0836-5128B43D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93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535A3-E864-2FE3-8CAA-235647B8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417852-7F08-F58F-2029-EA35BB1FE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9C66D8-E643-EA03-9194-1D5B8514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0B2241-4B59-ABFF-1711-083BB01E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67B756-D279-C927-C303-8D59C9EC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97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9F1AAA-424A-A02B-3050-04A3F768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59000D-7C32-3577-2446-69CDC65B3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9A1A9F-8CEC-3CBE-76F5-DA298AD5F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9F9849-FA32-913F-710D-27BEFED26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06B4C0-7A53-3FF3-65C7-4E75B435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74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A3CBDB-0EDC-8B33-26E9-5B91510A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3B2F59-BACE-553E-BCE0-1419CA7CB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3F9DAE-41B2-FA86-00BB-532FC9903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C5DAD5-7480-36B9-6852-B1358604A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EACBC0-2F45-DAA5-928F-DEF198E78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0B8077-47AD-9166-2847-65778272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070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F64124-702E-5918-91E8-D02F7FC5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D52DC28-78C3-D067-13FD-13D4D83CC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014FDC-35C9-3133-56C0-C26A1533C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8C6BD8-0CC6-9982-4350-07A19A4BA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7892D0-E654-F040-9A3B-0EDA656DD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3D1747-493E-8108-1CF8-FA26C3FB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FFEED21-046B-A3FF-87BF-C1FD49FA1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5BBB263-61E8-47E7-EA4C-A6330206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755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2DA503-0FFB-D4CD-146D-927E1CFB5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C51D788-4A87-889C-6F53-4399AD5B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489266-2564-3CAA-E704-F9411052D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47B4A1E-02E7-D693-D515-BA2B2E46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82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D5CE5C7-2D21-6E78-9B8E-C91392A0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876EC70-9547-BB68-51EE-3780C4D8A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73F3D4-D848-35C0-3258-29F240B28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732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8FBDFB-2340-1F33-C69B-07ECC22BA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B8EAC5-BC06-6826-E718-6B06B6D2B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4B8911-FACD-B7C9-1B86-821A9F391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1F6D75-2EA1-27DE-13EA-607506FB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38F2DA1-27B6-C436-BE86-7CB1EBAC5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5EF2C20-D645-85F5-E4A5-CA6C631DF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95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27DD57-81FD-BDC2-8E39-058CCB7F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813FEDE-5265-8F70-9CE6-1CCF0C34B6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99C2FB-8BEC-70E4-2F7D-02196FF4C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273FBA-B1CE-0B36-0FDE-3E264ABDF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DB3482-70FD-659B-E2CB-534B61D6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41CD1E-F382-D69F-F28A-40BC9BBD4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753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BF2846F-F3B0-80AE-7C5B-71A3F2A2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86576C-85B1-3142-1892-E7ACF20FE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1FA36B-8DF0-929A-14B4-A141BF7A0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71B86-1F3E-434D-918F-0199B1E4A5F0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9D09BD-FF48-DE98-2C39-D975F5747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72219A-D798-9C6B-F258-608A4E80E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A24ECB-C0D1-4E91-BB3A-C1F15B209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61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D9F8E3-3990-F5E4-2D87-47BF0B4C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6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（様式４）「活動報告」作成について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84001A-07B3-EEEA-4780-EA279E0FF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37920"/>
            <a:ext cx="10515600" cy="526288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参加各校の茶道部の活動内容を紹介する「活動報告」を掲示して、参加者が自由に閲覧し、各校の活動や特色について交流を深める機会とします。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各校より事前に提出されたデータ（４枚以内）を、事務局でＡ３サイズに印刷し、掲示します。</a:t>
            </a:r>
          </a:p>
          <a:p>
            <a:pPr marL="0" indent="0">
              <a:buNone/>
            </a:pPr>
            <a:endParaRPr lang="en-US" altLang="ja-JP" sz="1600" b="1" u="sng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１</a:t>
            </a:r>
            <a:r>
              <a:rPr kumimoji="1"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枚目　学校紹介</a:t>
            </a: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学校名を掲載してください。学校の外観や校内の写真などを掲載しても構いません。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endParaRPr kumimoji="1" lang="ja-JP" altLang="en-US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２枚目～４枚目　茶道部の活動紹介</a:t>
            </a: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各校の茶道部の活動の特色が伝わるように、構成してください。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デザインやレイアウトなどの指定はありません。</a:t>
            </a:r>
            <a:endParaRPr kumimoji="1" lang="ja-JP" altLang="en-US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なお、写真やイラストなどを使用する場合は、著作権や肖像権に十分配慮してください。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&lt;</a:t>
            </a: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掲載内容の例</a:t>
            </a:r>
            <a:r>
              <a:rPr kumimoji="1" lang="en-US" altLang="ja-JP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&gt;</a:t>
            </a: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（例）「部活動紹介」　普段の部活動の様子（部員数、流派、稽古風景、活動場所、活動日など）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（例）「学校内での行事やイベント 」　学校内でのおもてなし活動（文化祭、歓迎茶会、オープンスクールなど） 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（例）「他校とのつながり」　高文連や各支部における他校との交流の様子（交流茶会、研修会など） </a:t>
            </a:r>
            <a:endParaRPr kumimoji="1"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（例）「地域とのつながり」　地域における活動（ボランティア、福祉施設、子ども向け体験会など）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3CA68F-FBDD-C95A-6908-D18B292F37F5}"/>
              </a:ext>
            </a:extLst>
          </p:cNvPr>
          <p:cNvSpPr/>
          <p:nvPr/>
        </p:nvSpPr>
        <p:spPr>
          <a:xfrm>
            <a:off x="0" y="6496595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「活動報告」</a:t>
            </a:r>
          </a:p>
        </p:txBody>
      </p:sp>
    </p:spTree>
    <p:extLst>
      <p:ext uri="{BB962C8B-B14F-4D97-AF65-F5344CB8AC3E}">
        <p14:creationId xmlns:p14="http://schemas.microsoft.com/office/powerpoint/2010/main" val="291192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F5558E-14EB-2AD2-7E91-3243620A8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4366"/>
            <a:ext cx="9144000" cy="312637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/>
              <a:t>（学校名）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1CD93C5-E866-0359-AE78-4684CA8E74A9}"/>
              </a:ext>
            </a:extLst>
          </p:cNvPr>
          <p:cNvSpPr/>
          <p:nvPr/>
        </p:nvSpPr>
        <p:spPr>
          <a:xfrm>
            <a:off x="0" y="6496595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「活動報告」</a:t>
            </a:r>
          </a:p>
        </p:txBody>
      </p:sp>
    </p:spTree>
    <p:extLst>
      <p:ext uri="{BB962C8B-B14F-4D97-AF65-F5344CB8AC3E}">
        <p14:creationId xmlns:p14="http://schemas.microsoft.com/office/powerpoint/2010/main" val="3130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D9F8E3-3990-F5E4-2D87-47BF0B4C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84001A-07B3-EEEA-4780-EA279E0FF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3CA68F-FBDD-C95A-6908-D18B292F37F5}"/>
              </a:ext>
            </a:extLst>
          </p:cNvPr>
          <p:cNvSpPr/>
          <p:nvPr/>
        </p:nvSpPr>
        <p:spPr>
          <a:xfrm>
            <a:off x="0" y="6496595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「活動報告」</a:t>
            </a:r>
          </a:p>
        </p:txBody>
      </p:sp>
    </p:spTree>
    <p:extLst>
      <p:ext uri="{BB962C8B-B14F-4D97-AF65-F5344CB8AC3E}">
        <p14:creationId xmlns:p14="http://schemas.microsoft.com/office/powerpoint/2010/main" val="62928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D9F8E3-3990-F5E4-2D87-47BF0B4C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84001A-07B3-EEEA-4780-EA279E0FF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3CA68F-FBDD-C95A-6908-D18B292F37F5}"/>
              </a:ext>
            </a:extLst>
          </p:cNvPr>
          <p:cNvSpPr/>
          <p:nvPr/>
        </p:nvSpPr>
        <p:spPr>
          <a:xfrm>
            <a:off x="0" y="6496595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「活動報告」</a:t>
            </a:r>
          </a:p>
        </p:txBody>
      </p:sp>
    </p:spTree>
    <p:extLst>
      <p:ext uri="{BB962C8B-B14F-4D97-AF65-F5344CB8AC3E}">
        <p14:creationId xmlns:p14="http://schemas.microsoft.com/office/powerpoint/2010/main" val="3747224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D9F8E3-3990-F5E4-2D87-47BF0B4C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84001A-07B3-EEEA-4780-EA279E0FF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3CA68F-FBDD-C95A-6908-D18B292F37F5}"/>
              </a:ext>
            </a:extLst>
          </p:cNvPr>
          <p:cNvSpPr/>
          <p:nvPr/>
        </p:nvSpPr>
        <p:spPr>
          <a:xfrm>
            <a:off x="0" y="6496595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「活動報告」</a:t>
            </a:r>
          </a:p>
        </p:txBody>
      </p:sp>
    </p:spTree>
    <p:extLst>
      <p:ext uri="{BB962C8B-B14F-4D97-AF65-F5344CB8AC3E}">
        <p14:creationId xmlns:p14="http://schemas.microsoft.com/office/powerpoint/2010/main" val="69899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365</Words>
  <Application>Microsoft Office PowerPoint</Application>
  <PresentationFormat>ワイド画面</PresentationFormat>
  <Paragraphs>21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BIZ UDPゴシック</vt:lpstr>
      <vt:lpstr>UD デジタル 教科書体 NK-R</vt:lpstr>
      <vt:lpstr>游ゴシック</vt:lpstr>
      <vt:lpstr>游ゴシック Light</vt:lpstr>
      <vt:lpstr>Arial</vt:lpstr>
      <vt:lpstr>Office テーマ</vt:lpstr>
      <vt:lpstr>（様式４）「活動報告」作成について</vt:lpstr>
      <vt:lpstr>（学校名）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奥田幸祐</dc:creator>
  <cp:lastModifiedBy>奥田幸祐</cp:lastModifiedBy>
  <cp:revision>1</cp:revision>
  <dcterms:created xsi:type="dcterms:W3CDTF">2026-07-27T02:07:24Z</dcterms:created>
  <dcterms:modified xsi:type="dcterms:W3CDTF">2026-07-27T08:24:56Z</dcterms:modified>
</cp:coreProperties>
</file>