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DDC202-D027-4BFD-8CD5-FA01B9343765}" v="5" dt="2026-07-27T07:58:05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奥田幸祐" userId="e9b6edc5-22ca-48a1-95be-363bc77eb7d4" providerId="ADAL" clId="{404283D2-23F1-4875-AC33-A3683D1A7216}"/>
    <pc:docChg chg="undo custSel addSld delSld modSld">
      <pc:chgData name="奥田幸祐" userId="e9b6edc5-22ca-48a1-95be-363bc77eb7d4" providerId="ADAL" clId="{404283D2-23F1-4875-AC33-A3683D1A7216}" dt="2026-07-27T08:03:04.538" v="289" actId="20577"/>
      <pc:docMkLst>
        <pc:docMk/>
      </pc:docMkLst>
      <pc:sldChg chg="modSp mod">
        <pc:chgData name="奥田幸祐" userId="e9b6edc5-22ca-48a1-95be-363bc77eb7d4" providerId="ADAL" clId="{404283D2-23F1-4875-AC33-A3683D1A7216}" dt="2026-07-27T08:00:04.682" v="250" actId="20577"/>
        <pc:sldMkLst>
          <pc:docMk/>
          <pc:sldMk cId="3298088258" sldId="256"/>
        </pc:sldMkLst>
        <pc:spChg chg="mod">
          <ac:chgData name="奥田幸祐" userId="e9b6edc5-22ca-48a1-95be-363bc77eb7d4" providerId="ADAL" clId="{404283D2-23F1-4875-AC33-A3683D1A7216}" dt="2026-07-27T07:52:31.327" v="46" actId="208"/>
          <ac:spMkLst>
            <pc:docMk/>
            <pc:sldMk cId="3298088258" sldId="256"/>
            <ac:spMk id="2" creationId="{107C829A-1AB1-72B4-7C31-F15AD94F1AFF}"/>
          </ac:spMkLst>
        </pc:spChg>
        <pc:spChg chg="mod">
          <ac:chgData name="奥田幸祐" userId="e9b6edc5-22ca-48a1-95be-363bc77eb7d4" providerId="ADAL" clId="{404283D2-23F1-4875-AC33-A3683D1A7216}" dt="2026-07-27T08:00:04.682" v="250" actId="20577"/>
          <ac:spMkLst>
            <pc:docMk/>
            <pc:sldMk cId="3298088258" sldId="256"/>
            <ac:spMk id="3" creationId="{15E8D7BD-3D6C-424F-1462-D01547A297CB}"/>
          </ac:spMkLst>
        </pc:spChg>
      </pc:sldChg>
      <pc:sldChg chg="delSp modSp del mod">
        <pc:chgData name="奥田幸祐" userId="e9b6edc5-22ca-48a1-95be-363bc77eb7d4" providerId="ADAL" clId="{404283D2-23F1-4875-AC33-A3683D1A7216}" dt="2026-07-27T07:55:41.299" v="75" actId="47"/>
        <pc:sldMkLst>
          <pc:docMk/>
          <pc:sldMk cId="110579333" sldId="257"/>
        </pc:sldMkLst>
        <pc:spChg chg="mod">
          <ac:chgData name="奥田幸祐" userId="e9b6edc5-22ca-48a1-95be-363bc77eb7d4" providerId="ADAL" clId="{404283D2-23F1-4875-AC33-A3683D1A7216}" dt="2026-07-27T07:54:34.801" v="70" actId="21"/>
          <ac:spMkLst>
            <pc:docMk/>
            <pc:sldMk cId="110579333" sldId="257"/>
            <ac:spMk id="2" creationId="{107C829A-1AB1-72B4-7C31-F15AD94F1AFF}"/>
          </ac:spMkLst>
        </pc:spChg>
        <pc:spChg chg="mod">
          <ac:chgData name="奥田幸祐" userId="e9b6edc5-22ca-48a1-95be-363bc77eb7d4" providerId="ADAL" clId="{404283D2-23F1-4875-AC33-A3683D1A7216}" dt="2026-07-27T07:53:36.231" v="61" actId="14100"/>
          <ac:spMkLst>
            <pc:docMk/>
            <pc:sldMk cId="110579333" sldId="257"/>
            <ac:spMk id="3" creationId="{15E8D7BD-3D6C-424F-1462-D01547A297CB}"/>
          </ac:spMkLst>
        </pc:spChg>
        <pc:spChg chg="del">
          <ac:chgData name="奥田幸祐" userId="e9b6edc5-22ca-48a1-95be-363bc77eb7d4" providerId="ADAL" clId="{404283D2-23F1-4875-AC33-A3683D1A7216}" dt="2026-07-27T07:55:05.396" v="72" actId="21"/>
          <ac:spMkLst>
            <pc:docMk/>
            <pc:sldMk cId="110579333" sldId="257"/>
            <ac:spMk id="4" creationId="{C49C43EB-080D-9A9B-5ECD-9A1EA4527578}"/>
          </ac:spMkLst>
        </pc:spChg>
      </pc:sldChg>
      <pc:sldChg chg="addSp delSp modSp new mod">
        <pc:chgData name="奥田幸祐" userId="e9b6edc5-22ca-48a1-95be-363bc77eb7d4" providerId="ADAL" clId="{404283D2-23F1-4875-AC33-A3683D1A7216}" dt="2026-07-27T08:03:04.538" v="289" actId="20577"/>
        <pc:sldMkLst>
          <pc:docMk/>
          <pc:sldMk cId="3657220991" sldId="258"/>
        </pc:sldMkLst>
        <pc:spChg chg="mod">
          <ac:chgData name="奥田幸祐" userId="e9b6edc5-22ca-48a1-95be-363bc77eb7d4" providerId="ADAL" clId="{404283D2-23F1-4875-AC33-A3683D1A7216}" dt="2026-07-27T07:55:32.413" v="74" actId="242"/>
          <ac:spMkLst>
            <pc:docMk/>
            <pc:sldMk cId="3657220991" sldId="258"/>
            <ac:spMk id="2" creationId="{5E8B892C-27A6-EE83-CC0D-85E26463ECDC}"/>
          </ac:spMkLst>
        </pc:spChg>
        <pc:spChg chg="mod">
          <ac:chgData name="奥田幸祐" userId="e9b6edc5-22ca-48a1-95be-363bc77eb7d4" providerId="ADAL" clId="{404283D2-23F1-4875-AC33-A3683D1A7216}" dt="2026-07-27T08:02:33.243" v="279" actId="1076"/>
          <ac:spMkLst>
            <pc:docMk/>
            <pc:sldMk cId="3657220991" sldId="258"/>
            <ac:spMk id="3" creationId="{83562F41-C30E-6E47-C415-17902A8915E8}"/>
          </ac:spMkLst>
        </pc:spChg>
        <pc:spChg chg="mod">
          <ac:chgData name="奥田幸祐" userId="e9b6edc5-22ca-48a1-95be-363bc77eb7d4" providerId="ADAL" clId="{404283D2-23F1-4875-AC33-A3683D1A7216}" dt="2026-07-27T08:03:04.538" v="289" actId="20577"/>
          <ac:spMkLst>
            <pc:docMk/>
            <pc:sldMk cId="3657220991" sldId="258"/>
            <ac:spMk id="4" creationId="{E275FBD7-6114-A428-9547-75BC61B2A2A6}"/>
          </ac:spMkLst>
        </pc:spChg>
        <pc:spChg chg="add">
          <ac:chgData name="奥田幸祐" userId="e9b6edc5-22ca-48a1-95be-363bc77eb7d4" providerId="ADAL" clId="{404283D2-23F1-4875-AC33-A3683D1A7216}" dt="2026-07-27T07:55:08.673" v="73" actId="22"/>
          <ac:spMkLst>
            <pc:docMk/>
            <pc:sldMk cId="3657220991" sldId="258"/>
            <ac:spMk id="6" creationId="{B48EBC7F-895E-1441-60BB-67E433CF53C0}"/>
          </ac:spMkLst>
        </pc:spChg>
        <pc:spChg chg="add del">
          <ac:chgData name="奥田幸祐" userId="e9b6edc5-22ca-48a1-95be-363bc77eb7d4" providerId="ADAL" clId="{404283D2-23F1-4875-AC33-A3683D1A7216}" dt="2026-07-27T08:01:23.643" v="253" actId="22"/>
          <ac:spMkLst>
            <pc:docMk/>
            <pc:sldMk cId="3657220991" sldId="258"/>
            <ac:spMk id="8" creationId="{1936B51E-007B-C028-028D-2B14B48F9C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320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34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931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312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134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77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53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69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63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48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84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CF021-A980-4EB5-8E7B-6594E40E53C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F6F3AA-8FC1-4F16-AF9A-BD61B5293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6553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7C829A-1AB1-72B4-7C31-F15AD94F1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029" y="582069"/>
            <a:ext cx="11360331" cy="687931"/>
          </a:xfrm>
          <a:ln>
            <a:solidFill>
              <a:schemeClr val="accent1"/>
            </a:solidFill>
          </a:ln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ja-JP" altLang="en-US" sz="2400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（様式３）「学校紹介（</a:t>
            </a:r>
            <a:r>
              <a:rPr kumimoji="1" lang="ja-JP" altLang="en-US" sz="2400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茶道部門大会当日配布資料掲載用）」の作成について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5E8D7BD-3D6C-424F-1462-D01547A29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3514" y="1492070"/>
            <a:ext cx="10384971" cy="500452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kumimoji="1"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学校紹介用の</a:t>
            </a:r>
            <a:r>
              <a:rPr kumimoji="1" lang="en-US" altLang="ja-JP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PowerPoint</a:t>
            </a:r>
            <a:r>
              <a:rPr kumimoji="1"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スライド</a:t>
            </a:r>
            <a:r>
              <a:rPr kumimoji="1" lang="en-US" altLang="ja-JP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1</a:t>
            </a:r>
            <a:r>
              <a:rPr kumimoji="1"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枚に</a:t>
            </a:r>
            <a:r>
              <a:rPr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次の内容をご記入いただき、</a:t>
            </a:r>
            <a:br>
              <a:rPr lang="en-US" altLang="ja-JP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</a:br>
            <a:r>
              <a:rPr kumimoji="1"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ご提出ください。</a:t>
            </a:r>
            <a:endParaRPr kumimoji="1" lang="en-US" altLang="ja-JP" dirty="0"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  <a:p>
            <a:pPr algn="l"/>
            <a:r>
              <a:rPr kumimoji="1" lang="ja-JP" altLang="en-US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①　府県名・学校名</a:t>
            </a:r>
            <a:endParaRPr kumimoji="1" lang="en-US" altLang="ja-JP" dirty="0">
              <a:highlight>
                <a:srgbClr val="FFFF00"/>
              </a:highlight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  <a:p>
            <a:pPr algn="l"/>
            <a:r>
              <a:rPr lang="ja-JP" altLang="en-US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②　簡単な学校紹介や茶道部の紹介（</a:t>
            </a:r>
            <a:r>
              <a:rPr lang="en-US" altLang="ja-JP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200</a:t>
            </a:r>
            <a:r>
              <a:rPr lang="ja-JP" altLang="en-US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字程度（）</a:t>
            </a:r>
            <a:endParaRPr lang="en-US" altLang="ja-JP" dirty="0">
              <a:highlight>
                <a:srgbClr val="FFFF00"/>
              </a:highlight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  <a:p>
            <a:pPr algn="l"/>
            <a:r>
              <a:rPr lang="ja-JP" altLang="en-US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③　学校または茶道部を紹介する写真</a:t>
            </a:r>
            <a:r>
              <a:rPr lang="en-US" altLang="ja-JP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1</a:t>
            </a:r>
            <a:r>
              <a:rPr lang="ja-JP" altLang="en-US" dirty="0">
                <a:highlight>
                  <a:srgbClr val="FFFF00"/>
                </a:highlight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枚</a:t>
            </a:r>
            <a:endParaRPr lang="en-US" altLang="ja-JP" dirty="0">
              <a:highlight>
                <a:srgbClr val="FFFF00"/>
              </a:highlight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  <a:p>
            <a:pPr algn="l"/>
            <a:endParaRPr kumimoji="1" lang="en-US" altLang="ja-JP" dirty="0"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  <a:p>
            <a:pPr algn="l"/>
            <a:r>
              <a:rPr kumimoji="1"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レイアウトやデザインは自由です。文字は、印刷した際にも読みやすい大きさで作成してください。</a:t>
            </a:r>
            <a:endParaRPr kumimoji="1" lang="en-US" altLang="ja-JP" dirty="0"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  <a:p>
            <a:pPr algn="l"/>
            <a:r>
              <a:rPr kumimoji="1" lang="ja-JP" altLang="en-US" dirty="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写真の使用について写真を掲載する際は、著作権及び肖像権に十分ご配慮ください。特に、生徒が写っている写真を使用する場合は、当日配布資料への掲載について、必要な確認や承諾を各校で行ってください。</a:t>
            </a:r>
            <a:endParaRPr kumimoji="1" lang="en-US" altLang="ja-JP" dirty="0"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49C43EB-080D-9A9B-5ECD-9A1EA4527578}"/>
              </a:ext>
            </a:extLst>
          </p:cNvPr>
          <p:cNvSpPr/>
          <p:nvPr/>
        </p:nvSpPr>
        <p:spPr>
          <a:xfrm>
            <a:off x="1" y="0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「参加校紹介」</a:t>
            </a:r>
          </a:p>
        </p:txBody>
      </p:sp>
    </p:spTree>
    <p:extLst>
      <p:ext uri="{BB962C8B-B14F-4D97-AF65-F5344CB8AC3E}">
        <p14:creationId xmlns:p14="http://schemas.microsoft.com/office/powerpoint/2010/main" val="3298088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8B892C-27A6-EE83-CC0D-85E26463E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668000" cy="1600200"/>
          </a:xfrm>
        </p:spPr>
        <p:txBody>
          <a:bodyPr anchor="ctr"/>
          <a:lstStyle/>
          <a:p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（府県名）</a:t>
            </a:r>
            <a:br>
              <a:rPr lang="en-US" altLang="ja-JP" dirty="0">
                <a:latin typeface="ＭＳ 明朝" panose="02020609040205080304" pitchFamily="17" charset="-128"/>
                <a:ea typeface="ＭＳ 明朝" panose="02020609040205080304" pitchFamily="17" charset="-128"/>
              </a:rPr>
            </a:br>
            <a:r>
              <a:rPr lang="ja-JP" altLang="en-US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（学校名）高等学校</a:t>
            </a:r>
            <a:endParaRPr kumimoji="1" lang="ja-JP" altLang="en-US" dirty="0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562F41-C30E-6E47-C415-17902A891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6640" y="2407920"/>
            <a:ext cx="4192588" cy="3498850"/>
          </a:xfrm>
        </p:spPr>
        <p:txBody>
          <a:bodyPr/>
          <a:lstStyle/>
          <a:p>
            <a:endParaRPr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275FBD7-6114-A428-9547-75BC61B2A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6282372" cy="4343400"/>
          </a:xfrm>
        </p:spPr>
        <p:txBody>
          <a:bodyPr/>
          <a:lstStyle/>
          <a:p>
            <a:r>
              <a:rPr kumimoji="1" lang="ja-JP" altLang="en-US" dirty="0"/>
              <a:t>＜紹介文＞</a:t>
            </a:r>
            <a:endParaRPr kumimoji="1" lang="en-US" altLang="ja-JP" dirty="0"/>
          </a:p>
          <a:p>
            <a:r>
              <a:rPr kumimoji="1" lang="ja-JP" altLang="en-US" sz="2400">
                <a:latin typeface="UD デジタル 教科書体 NP" panose="02020400000000000000" pitchFamily="18" charset="-128"/>
                <a:ea typeface="UD デジタル 教科書体 NP" panose="02020400000000000000" pitchFamily="18" charset="-128"/>
              </a:rPr>
              <a:t>　</a:t>
            </a:r>
            <a:endParaRPr kumimoji="1" lang="ja-JP" altLang="en-US" sz="2400" dirty="0">
              <a:latin typeface="UD デジタル 教科書体 NP" panose="02020400000000000000" pitchFamily="18" charset="-128"/>
              <a:ea typeface="UD デジタル 教科書体 NP" panose="02020400000000000000" pitchFamily="18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8EBC7F-895E-1441-60BB-67E433CF53C0}"/>
              </a:ext>
            </a:extLst>
          </p:cNvPr>
          <p:cNvSpPr/>
          <p:nvPr/>
        </p:nvSpPr>
        <p:spPr>
          <a:xfrm>
            <a:off x="1" y="0"/>
            <a:ext cx="12191999" cy="360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b="1" dirty="0">
                <a:ea typeface="BIZ UDPゴシック" panose="020B0400000000000000" pitchFamily="50" charset="-128"/>
              </a:rPr>
              <a:t>第 </a:t>
            </a:r>
            <a:r>
              <a:rPr kumimoji="1" lang="en-US" altLang="zh-TW" b="1" dirty="0">
                <a:ea typeface="BIZ UDPゴシック" panose="020B0400000000000000" pitchFamily="50" charset="-128"/>
              </a:rPr>
              <a:t>46 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回 近畿高等学校総合文化祭</a:t>
            </a:r>
            <a:r>
              <a:rPr lang="ja-JP" altLang="en-US" b="1" dirty="0">
                <a:ea typeface="BIZ UDPゴシック" panose="020B0400000000000000" pitchFamily="50" charset="-128"/>
              </a:rPr>
              <a:t>（</a:t>
            </a:r>
            <a:r>
              <a:rPr kumimoji="1" lang="zh-TW" altLang="en-US" b="1" dirty="0">
                <a:ea typeface="BIZ UDPゴシック" panose="020B0400000000000000" pitchFamily="50" charset="-128"/>
              </a:rPr>
              <a:t>兵庫大会） 茶道部門</a:t>
            </a:r>
            <a:r>
              <a:rPr kumimoji="1" lang="zh-TW" altLang="en-US" b="1" dirty="0"/>
              <a:t> </a:t>
            </a:r>
            <a:r>
              <a:rPr kumimoji="1" lang="ja-JP" altLang="en-US" b="1" dirty="0"/>
              <a:t>「参加校紹介」</a:t>
            </a:r>
          </a:p>
        </p:txBody>
      </p:sp>
    </p:spTree>
    <p:extLst>
      <p:ext uri="{BB962C8B-B14F-4D97-AF65-F5344CB8AC3E}">
        <p14:creationId xmlns:p14="http://schemas.microsoft.com/office/powerpoint/2010/main" val="3657220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198</Words>
  <Application>Microsoft Office PowerPoint</Application>
  <PresentationFormat>ワイド画面</PresentationFormat>
  <Paragraphs>13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9" baseType="lpstr">
      <vt:lpstr>BIZ UDPゴシック</vt:lpstr>
      <vt:lpstr>ＭＳ 明朝</vt:lpstr>
      <vt:lpstr>UD デジタル 教科書体 NP</vt:lpstr>
      <vt:lpstr>Aptos</vt:lpstr>
      <vt:lpstr>Aptos Display</vt:lpstr>
      <vt:lpstr>Arial</vt:lpstr>
      <vt:lpstr>Office テーマ</vt:lpstr>
      <vt:lpstr>（様式３）「学校紹介（茶道部門大会当日配布資料掲載用）」の作成について</vt:lpstr>
      <vt:lpstr>（府県名） （学校名）高等学校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奥田幸祐</dc:creator>
  <cp:lastModifiedBy>奥田幸祐</cp:lastModifiedBy>
  <cp:revision>1</cp:revision>
  <dcterms:created xsi:type="dcterms:W3CDTF">2026-07-27T02:12:45Z</dcterms:created>
  <dcterms:modified xsi:type="dcterms:W3CDTF">2026-07-27T08:03:08Z</dcterms:modified>
</cp:coreProperties>
</file>